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76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49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424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000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1945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67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266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15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54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9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00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39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8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8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66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3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0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udebusiness.com/tendencias/inteligencia-artificial-pode-otimizar-em-ate-40-o-tempo-de-realizacao-de-exames-de-image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23BF29D-1CAE-6F11-97EB-90B22522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1055" y="1732681"/>
            <a:ext cx="5829300" cy="1463040"/>
          </a:xfrm>
        </p:spPr>
        <p:txBody>
          <a:bodyPr>
            <a:normAutofit fontScale="90000"/>
          </a:bodyPr>
          <a:lstStyle/>
          <a:p>
            <a:r>
              <a:rPr dirty="0" err="1"/>
              <a:t>Inteligência</a:t>
            </a:r>
            <a:r>
              <a:rPr dirty="0"/>
              <a:t> Artificial no </a:t>
            </a:r>
            <a:r>
              <a:rPr dirty="0" err="1"/>
              <a:t>Diagnóstico</a:t>
            </a:r>
            <a:r>
              <a:rPr dirty="0"/>
              <a:t> Médico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2907" y="5014452"/>
            <a:ext cx="2836062" cy="2432876"/>
          </a:xfrm>
        </p:spPr>
        <p:txBody>
          <a:bodyPr>
            <a:normAutofit/>
          </a:bodyPr>
          <a:lstStyle/>
          <a:p>
            <a:r>
              <a:rPr sz="1400" dirty="0">
                <a:solidFill>
                  <a:schemeClr val="tx1"/>
                </a:solidFill>
              </a:rPr>
              <a:t>Leonardo Racimon Silva</a:t>
            </a:r>
          </a:p>
          <a:p>
            <a:r>
              <a:rPr sz="1400" dirty="0" err="1">
                <a:solidFill>
                  <a:schemeClr val="tx1"/>
                </a:solidFill>
              </a:rPr>
              <a:t>Novembro</a:t>
            </a:r>
            <a:r>
              <a:rPr sz="1400" dirty="0">
                <a:solidFill>
                  <a:schemeClr val="tx1"/>
                </a:solidFill>
              </a:rPr>
              <a:t> de 2024</a:t>
            </a:r>
            <a:endParaRPr lang="pt-BR" sz="1400" dirty="0">
              <a:solidFill>
                <a:schemeClr val="tx1"/>
              </a:solidFill>
            </a:endParaRPr>
          </a:p>
          <a:p>
            <a:r>
              <a:rPr lang="pt-BR" sz="1100" dirty="0">
                <a:solidFill>
                  <a:schemeClr val="tx1"/>
                </a:solidFill>
              </a:rPr>
              <a:t>Trabalho de </a:t>
            </a:r>
            <a:r>
              <a:rPr lang="pt-BR" sz="1100" dirty="0" err="1">
                <a:solidFill>
                  <a:schemeClr val="tx1"/>
                </a:solidFill>
              </a:rPr>
              <a:t>conclusao</a:t>
            </a:r>
            <a:r>
              <a:rPr lang="pt-BR" sz="1100" dirty="0">
                <a:solidFill>
                  <a:schemeClr val="tx1"/>
                </a:solidFill>
              </a:rPr>
              <a:t> de curso</a:t>
            </a:r>
          </a:p>
          <a:p>
            <a:r>
              <a:rPr lang="pt-BR" sz="1100" dirty="0" err="1">
                <a:solidFill>
                  <a:schemeClr val="tx1"/>
                </a:solidFill>
              </a:rPr>
              <a:t>Ciencia</a:t>
            </a:r>
            <a:r>
              <a:rPr lang="pt-BR" sz="1100" dirty="0">
                <a:solidFill>
                  <a:schemeClr val="tx1"/>
                </a:solidFill>
              </a:rPr>
              <a:t> da computação</a:t>
            </a:r>
          </a:p>
          <a:p>
            <a:r>
              <a:rPr lang="pt-BR" sz="1100" dirty="0">
                <a:solidFill>
                  <a:schemeClr val="tx1"/>
                </a:solidFill>
              </a:rPr>
              <a:t>Anhanguera Guarapari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999" y="673567"/>
            <a:ext cx="7290054" cy="1499616"/>
          </a:xfrm>
        </p:spPr>
        <p:txBody>
          <a:bodyPr/>
          <a:lstStyle/>
          <a:p>
            <a:r>
              <a:rPr u="sng" dirty="0" err="1"/>
              <a:t>Introdução</a:t>
            </a:r>
            <a:endParaRPr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399" y="1417320"/>
            <a:ext cx="7290055" cy="4023360"/>
          </a:xfrm>
        </p:spPr>
        <p:txBody>
          <a:bodyPr/>
          <a:lstStyle/>
          <a:p>
            <a:r>
              <a:rPr dirty="0"/>
              <a:t>A </a:t>
            </a:r>
            <a:r>
              <a:rPr dirty="0" err="1"/>
              <a:t>inteligência</a:t>
            </a:r>
            <a:r>
              <a:rPr dirty="0"/>
              <a:t> artificial (IA) </a:t>
            </a:r>
            <a:r>
              <a:rPr dirty="0" err="1"/>
              <a:t>está</a:t>
            </a:r>
            <a:r>
              <a:rPr dirty="0"/>
              <a:t> </a:t>
            </a:r>
            <a:r>
              <a:rPr dirty="0" err="1"/>
              <a:t>transformando</a:t>
            </a:r>
            <a:r>
              <a:rPr dirty="0"/>
              <a:t> o </a:t>
            </a:r>
            <a:r>
              <a:rPr dirty="0" err="1"/>
              <a:t>setor</a:t>
            </a:r>
            <a:r>
              <a:rPr dirty="0"/>
              <a:t> de </a:t>
            </a:r>
            <a:r>
              <a:rPr dirty="0" err="1"/>
              <a:t>saúde</a:t>
            </a:r>
            <a:r>
              <a:rPr dirty="0"/>
              <a:t>, </a:t>
            </a:r>
            <a:r>
              <a:rPr dirty="0" err="1"/>
              <a:t>otimizando</a:t>
            </a:r>
            <a:r>
              <a:rPr dirty="0"/>
              <a:t> </a:t>
            </a:r>
            <a:r>
              <a:rPr dirty="0" err="1"/>
              <a:t>diagnósticos</a:t>
            </a:r>
            <a:r>
              <a:rPr dirty="0"/>
              <a:t> e </a:t>
            </a:r>
            <a:r>
              <a:rPr dirty="0" err="1"/>
              <a:t>tratamentos</a:t>
            </a:r>
            <a:r>
              <a:rPr dirty="0"/>
              <a:t>. Sua </a:t>
            </a:r>
            <a:r>
              <a:rPr dirty="0" err="1"/>
              <a:t>capacidade</a:t>
            </a:r>
            <a:r>
              <a:rPr dirty="0"/>
              <a:t> de </a:t>
            </a:r>
            <a:r>
              <a:rPr dirty="0" err="1"/>
              <a:t>analisar</a:t>
            </a:r>
            <a:r>
              <a:rPr dirty="0"/>
              <a:t> </a:t>
            </a:r>
            <a:r>
              <a:rPr dirty="0" err="1"/>
              <a:t>grandes</a:t>
            </a:r>
            <a:r>
              <a:rPr dirty="0"/>
              <a:t> volumes de dados </a:t>
            </a:r>
            <a:r>
              <a:rPr dirty="0" err="1"/>
              <a:t>médicos</a:t>
            </a:r>
            <a:r>
              <a:rPr dirty="0"/>
              <a:t> com </a:t>
            </a:r>
            <a:r>
              <a:rPr dirty="0" err="1"/>
              <a:t>precisão</a:t>
            </a:r>
            <a:r>
              <a:rPr dirty="0"/>
              <a:t> </a:t>
            </a:r>
            <a:r>
              <a:rPr dirty="0" err="1"/>
              <a:t>oferece</a:t>
            </a:r>
            <a:r>
              <a:rPr dirty="0"/>
              <a:t> </a:t>
            </a:r>
            <a:r>
              <a:rPr dirty="0" err="1"/>
              <a:t>benefícios</a:t>
            </a:r>
            <a:r>
              <a:rPr dirty="0"/>
              <a:t> </a:t>
            </a:r>
            <a:r>
              <a:rPr dirty="0" err="1"/>
              <a:t>como</a:t>
            </a:r>
            <a:r>
              <a:rPr dirty="0"/>
              <a:t> </a:t>
            </a:r>
            <a:r>
              <a:rPr dirty="0" err="1"/>
              <a:t>detecção</a:t>
            </a:r>
            <a:r>
              <a:rPr dirty="0"/>
              <a:t> </a:t>
            </a:r>
            <a:r>
              <a:rPr dirty="0" err="1"/>
              <a:t>precoce</a:t>
            </a:r>
            <a:r>
              <a:rPr dirty="0"/>
              <a:t> de </a:t>
            </a:r>
            <a:r>
              <a:rPr dirty="0" err="1"/>
              <a:t>doenças</a:t>
            </a:r>
            <a:r>
              <a:rPr dirty="0"/>
              <a:t> e </a:t>
            </a:r>
            <a:r>
              <a:rPr dirty="0" err="1"/>
              <a:t>personalização</a:t>
            </a:r>
            <a:r>
              <a:rPr dirty="0"/>
              <a:t> de </a:t>
            </a:r>
            <a:r>
              <a:rPr dirty="0" err="1"/>
              <a:t>tratamentos</a:t>
            </a:r>
            <a:r>
              <a:rPr dirty="0"/>
              <a:t>. </a:t>
            </a:r>
            <a:r>
              <a:rPr dirty="0" err="1"/>
              <a:t>Entretanto</a:t>
            </a:r>
            <a:r>
              <a:rPr dirty="0"/>
              <a:t>, </a:t>
            </a:r>
            <a:r>
              <a:rPr dirty="0" err="1"/>
              <a:t>desafios</a:t>
            </a:r>
            <a:r>
              <a:rPr dirty="0"/>
              <a:t> </a:t>
            </a:r>
            <a:r>
              <a:rPr dirty="0" err="1"/>
              <a:t>éticos</a:t>
            </a:r>
            <a:r>
              <a:rPr dirty="0"/>
              <a:t> e </a:t>
            </a:r>
            <a:r>
              <a:rPr dirty="0" err="1"/>
              <a:t>tecnológicos</a:t>
            </a:r>
            <a:r>
              <a:rPr dirty="0"/>
              <a:t> </a:t>
            </a:r>
            <a:r>
              <a:rPr dirty="0" err="1"/>
              <a:t>permanecem</a:t>
            </a:r>
            <a:r>
              <a:rPr dirty="0"/>
              <a:t>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2500023-9116-42C6-6014-016B54BE9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3836"/>
            <a:ext cx="10117394" cy="36697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685" y="663875"/>
            <a:ext cx="7290054" cy="1499616"/>
          </a:xfrm>
        </p:spPr>
        <p:txBody>
          <a:bodyPr/>
          <a:lstStyle/>
          <a:p>
            <a:r>
              <a:rPr dirty="0" err="1"/>
              <a:t>Objetivos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285" y="1720645"/>
            <a:ext cx="4246354" cy="4628044"/>
          </a:xfrm>
        </p:spPr>
        <p:txBody>
          <a:bodyPr/>
          <a:lstStyle/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Geral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Compreender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impacto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da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integração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da IA no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diagnóstico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médico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Específicos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Analisar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avanços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tecnológicos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Investigar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desafios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éticos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e de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infraestrutura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Identificar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oportunidades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para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eficiência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clínica</a:t>
            </a:r>
            <a:r>
              <a:rPr dirty="0"/>
              <a:t>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0284E9A-D170-04D2-126E-867EAB372B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384" b="9595"/>
          <a:stretch/>
        </p:blipFill>
        <p:spPr>
          <a:xfrm>
            <a:off x="4680155" y="-2062317"/>
            <a:ext cx="6231945" cy="109826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Metodologia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6007" y="1382486"/>
            <a:ext cx="6591985" cy="3777622"/>
          </a:xfrm>
        </p:spPr>
        <p:txBody>
          <a:bodyPr/>
          <a:lstStyle/>
          <a:p>
            <a:r>
              <a:rPr dirty="0"/>
              <a:t>- </a:t>
            </a:r>
            <a:r>
              <a:rPr dirty="0" err="1"/>
              <a:t>Revisão</a:t>
            </a:r>
            <a:r>
              <a:rPr dirty="0"/>
              <a:t> de </a:t>
            </a:r>
            <a:r>
              <a:rPr dirty="0" err="1"/>
              <a:t>literatura</a:t>
            </a:r>
            <a:r>
              <a:rPr dirty="0"/>
              <a:t> </a:t>
            </a:r>
            <a:r>
              <a:rPr dirty="0" err="1"/>
              <a:t>focada</a:t>
            </a:r>
            <a:r>
              <a:rPr dirty="0"/>
              <a:t> </a:t>
            </a:r>
            <a:r>
              <a:rPr dirty="0" err="1"/>
              <a:t>em</a:t>
            </a:r>
            <a:r>
              <a:rPr dirty="0"/>
              <a:t> </a:t>
            </a:r>
            <a:r>
              <a:rPr dirty="0" err="1"/>
              <a:t>artigos</a:t>
            </a:r>
            <a:r>
              <a:rPr dirty="0"/>
              <a:t> dos </a:t>
            </a:r>
            <a:r>
              <a:rPr dirty="0" err="1"/>
              <a:t>últimos</a:t>
            </a:r>
            <a:r>
              <a:rPr dirty="0"/>
              <a:t> 10 </a:t>
            </a:r>
            <a:r>
              <a:rPr dirty="0" err="1"/>
              <a:t>anos</a:t>
            </a:r>
            <a:r>
              <a:rPr dirty="0"/>
              <a:t>.</a:t>
            </a:r>
          </a:p>
          <a:p>
            <a:r>
              <a:rPr dirty="0"/>
              <a:t>- Bases de dados: PubMed, Scopus, Google </a:t>
            </a:r>
            <a:r>
              <a:rPr dirty="0" err="1"/>
              <a:t>Acadêmico</a:t>
            </a:r>
            <a:r>
              <a:rPr dirty="0"/>
              <a:t>.</a:t>
            </a:r>
          </a:p>
          <a:p>
            <a:r>
              <a:rPr dirty="0"/>
              <a:t>- </a:t>
            </a:r>
            <a:r>
              <a:rPr dirty="0" err="1"/>
              <a:t>Palavras-chave</a:t>
            </a:r>
            <a:r>
              <a:rPr dirty="0"/>
              <a:t>: '</a:t>
            </a:r>
            <a:r>
              <a:rPr dirty="0" err="1"/>
              <a:t>inteligência</a:t>
            </a:r>
            <a:r>
              <a:rPr dirty="0"/>
              <a:t> artificial', '</a:t>
            </a:r>
            <a:r>
              <a:rPr dirty="0" err="1"/>
              <a:t>diagnóstico</a:t>
            </a:r>
            <a:r>
              <a:rPr dirty="0"/>
              <a:t> </a:t>
            </a:r>
            <a:r>
              <a:rPr dirty="0" err="1"/>
              <a:t>médico</a:t>
            </a:r>
            <a:r>
              <a:rPr dirty="0"/>
              <a:t>', '</a:t>
            </a:r>
            <a:r>
              <a:rPr dirty="0" err="1"/>
              <a:t>tecnologia</a:t>
            </a:r>
            <a:r>
              <a:rPr dirty="0"/>
              <a:t> da </a:t>
            </a:r>
            <a:r>
              <a:rPr dirty="0" err="1"/>
              <a:t>saúde</a:t>
            </a:r>
            <a:r>
              <a:rPr dirty="0"/>
              <a:t>'.</a:t>
            </a:r>
          </a:p>
          <a:p>
            <a:r>
              <a:rPr dirty="0"/>
              <a:t>- </a:t>
            </a:r>
            <a:r>
              <a:rPr dirty="0" err="1"/>
              <a:t>Critérios</a:t>
            </a:r>
            <a:r>
              <a:rPr dirty="0"/>
              <a:t>: </a:t>
            </a:r>
            <a:r>
              <a:rPr dirty="0" err="1"/>
              <a:t>relevância</a:t>
            </a:r>
            <a:r>
              <a:rPr dirty="0"/>
              <a:t>, rigor </a:t>
            </a:r>
            <a:r>
              <a:rPr dirty="0" err="1"/>
              <a:t>metodológico</a:t>
            </a:r>
            <a:r>
              <a:rPr dirty="0"/>
              <a:t> e </a:t>
            </a:r>
            <a:r>
              <a:rPr dirty="0" err="1"/>
              <a:t>contribuição</a:t>
            </a:r>
            <a:r>
              <a:rPr dirty="0"/>
              <a:t> </a:t>
            </a:r>
            <a:r>
              <a:rPr dirty="0" err="1"/>
              <a:t>científica</a:t>
            </a:r>
            <a:r>
              <a:rPr dirty="0"/>
              <a:t>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5CED1D5-8281-8150-C2C6-E0C1336091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231" t="24354" r="20612" b="25442"/>
          <a:stretch/>
        </p:blipFill>
        <p:spPr>
          <a:xfrm>
            <a:off x="5962261" y="3768409"/>
            <a:ext cx="3115568" cy="30575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Resultados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1550" y="1540189"/>
            <a:ext cx="5982385" cy="3777622"/>
          </a:xfrm>
        </p:spPr>
        <p:txBody>
          <a:bodyPr/>
          <a:lstStyle/>
          <a:p>
            <a:r>
              <a:rPr dirty="0"/>
              <a:t>I</a:t>
            </a:r>
            <a:r>
              <a:rPr lang="pt-BR" dirty="0" err="1"/>
              <a:t>nteligência</a:t>
            </a:r>
            <a:r>
              <a:rPr lang="pt-BR" dirty="0"/>
              <a:t> </a:t>
            </a:r>
            <a:r>
              <a:rPr dirty="0"/>
              <a:t>A</a:t>
            </a:r>
            <a:r>
              <a:rPr lang="pt-BR" dirty="0" err="1"/>
              <a:t>rtificial</a:t>
            </a:r>
            <a:r>
              <a:rPr dirty="0"/>
              <a:t> </a:t>
            </a:r>
            <a:r>
              <a:rPr dirty="0" err="1"/>
              <a:t>na</a:t>
            </a:r>
            <a:r>
              <a:rPr dirty="0"/>
              <a:t> </a:t>
            </a:r>
            <a:r>
              <a:rPr dirty="0" err="1"/>
              <a:t>radiologia</a:t>
            </a:r>
            <a:r>
              <a:rPr dirty="0"/>
              <a:t>: </a:t>
            </a:r>
            <a:r>
              <a:rPr dirty="0" err="1"/>
              <a:t>precisão</a:t>
            </a:r>
            <a:r>
              <a:rPr dirty="0"/>
              <a:t> </a:t>
            </a:r>
            <a:r>
              <a:rPr dirty="0" err="1"/>
              <a:t>semelhante</a:t>
            </a:r>
            <a:r>
              <a:rPr dirty="0"/>
              <a:t> à de </a:t>
            </a:r>
            <a:r>
              <a:rPr dirty="0" err="1"/>
              <a:t>especialistas</a:t>
            </a:r>
            <a:r>
              <a:rPr dirty="0"/>
              <a:t>.</a:t>
            </a:r>
          </a:p>
          <a:p>
            <a:r>
              <a:rPr dirty="0" err="1"/>
              <a:t>Redução</a:t>
            </a:r>
            <a:r>
              <a:rPr dirty="0"/>
              <a:t> de </a:t>
            </a:r>
            <a:r>
              <a:rPr dirty="0" err="1"/>
              <a:t>até</a:t>
            </a:r>
            <a:r>
              <a:rPr dirty="0"/>
              <a:t> 40% no tempo de </a:t>
            </a:r>
            <a:r>
              <a:rPr dirty="0" err="1"/>
              <a:t>realização</a:t>
            </a:r>
            <a:r>
              <a:rPr dirty="0"/>
              <a:t> de </a:t>
            </a:r>
            <a:r>
              <a:rPr dirty="0" err="1"/>
              <a:t>exames</a:t>
            </a:r>
            <a:r>
              <a:rPr dirty="0"/>
              <a:t>.</a:t>
            </a:r>
          </a:p>
          <a:p>
            <a:r>
              <a:rPr dirty="0" err="1"/>
              <a:t>Desafios</a:t>
            </a:r>
            <a:r>
              <a:rPr dirty="0"/>
              <a:t> </a:t>
            </a:r>
            <a:r>
              <a:rPr dirty="0" err="1"/>
              <a:t>identificados</a:t>
            </a:r>
            <a:r>
              <a:rPr dirty="0"/>
              <a:t>:</a:t>
            </a:r>
          </a:p>
          <a:p>
            <a:r>
              <a:rPr dirty="0" err="1"/>
              <a:t>Infraestrutura</a:t>
            </a:r>
            <a:r>
              <a:rPr dirty="0"/>
              <a:t> </a:t>
            </a:r>
            <a:r>
              <a:rPr dirty="0" err="1"/>
              <a:t>inadequada</a:t>
            </a:r>
            <a:r>
              <a:rPr dirty="0"/>
              <a:t>.</a:t>
            </a:r>
          </a:p>
          <a:p>
            <a:r>
              <a:rPr dirty="0" err="1"/>
              <a:t>Privacidade</a:t>
            </a:r>
            <a:r>
              <a:rPr dirty="0"/>
              <a:t> e </a:t>
            </a:r>
            <a:r>
              <a:rPr dirty="0" err="1"/>
              <a:t>segurança</a:t>
            </a:r>
            <a:r>
              <a:rPr dirty="0"/>
              <a:t> de dados.</a:t>
            </a:r>
          </a:p>
          <a:p>
            <a:r>
              <a:rPr dirty="0" err="1"/>
              <a:t>Treinamento</a:t>
            </a:r>
            <a:r>
              <a:rPr dirty="0"/>
              <a:t> de </a:t>
            </a:r>
            <a:r>
              <a:rPr dirty="0" err="1"/>
              <a:t>profissionais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Discussão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Implicações</a:t>
            </a:r>
            <a:r>
              <a:rPr dirty="0"/>
              <a:t> </a:t>
            </a:r>
            <a:r>
              <a:rPr dirty="0" err="1"/>
              <a:t>éticas</a:t>
            </a:r>
            <a:r>
              <a:rPr dirty="0"/>
              <a:t>:</a:t>
            </a:r>
          </a:p>
          <a:p>
            <a:r>
              <a:rPr dirty="0" err="1"/>
              <a:t>Transparência</a:t>
            </a:r>
            <a:r>
              <a:rPr dirty="0"/>
              <a:t> </a:t>
            </a:r>
            <a:r>
              <a:rPr dirty="0" err="1"/>
              <a:t>nos</a:t>
            </a:r>
            <a:r>
              <a:rPr dirty="0"/>
              <a:t> </a:t>
            </a:r>
            <a:r>
              <a:rPr dirty="0" err="1"/>
              <a:t>algoritmos</a:t>
            </a:r>
            <a:r>
              <a:rPr dirty="0"/>
              <a:t>.</a:t>
            </a:r>
          </a:p>
          <a:p>
            <a:r>
              <a:rPr dirty="0" err="1"/>
              <a:t>Garantia</a:t>
            </a:r>
            <a:r>
              <a:rPr dirty="0"/>
              <a:t> de </a:t>
            </a:r>
            <a:r>
              <a:rPr dirty="0" err="1"/>
              <a:t>privacidade</a:t>
            </a:r>
            <a:r>
              <a:rPr dirty="0"/>
              <a:t> e </a:t>
            </a:r>
            <a:r>
              <a:rPr dirty="0" err="1"/>
              <a:t>segurança</a:t>
            </a:r>
            <a:r>
              <a:rPr dirty="0"/>
              <a:t>.</a:t>
            </a:r>
          </a:p>
          <a:p>
            <a:endParaRPr dirty="0"/>
          </a:p>
          <a:p>
            <a:r>
              <a:rPr dirty="0" err="1"/>
              <a:t>Benefícios</a:t>
            </a:r>
            <a:r>
              <a:rPr dirty="0"/>
              <a:t> </a:t>
            </a:r>
            <a:r>
              <a:rPr dirty="0" err="1"/>
              <a:t>observados</a:t>
            </a:r>
            <a:r>
              <a:rPr dirty="0"/>
              <a:t>:</a:t>
            </a:r>
          </a:p>
          <a:p>
            <a:r>
              <a:rPr lang="pt-BR" dirty="0"/>
              <a:t>D</a:t>
            </a:r>
            <a:r>
              <a:rPr dirty="0" err="1"/>
              <a:t>iagnósticos</a:t>
            </a:r>
            <a:r>
              <a:rPr dirty="0"/>
              <a:t> </a:t>
            </a:r>
            <a:r>
              <a:rPr dirty="0" err="1"/>
              <a:t>mais</a:t>
            </a:r>
            <a:r>
              <a:rPr dirty="0"/>
              <a:t> </a:t>
            </a:r>
            <a:r>
              <a:rPr dirty="0" err="1"/>
              <a:t>rápidos</a:t>
            </a:r>
            <a:r>
              <a:rPr dirty="0"/>
              <a:t> e </a:t>
            </a:r>
            <a:r>
              <a:rPr dirty="0" err="1"/>
              <a:t>precisos</a:t>
            </a:r>
            <a:r>
              <a:rPr dirty="0"/>
              <a:t>.</a:t>
            </a:r>
          </a:p>
          <a:p>
            <a:r>
              <a:rPr dirty="0" err="1"/>
              <a:t>Alívio</a:t>
            </a:r>
            <a:r>
              <a:rPr dirty="0"/>
              <a:t> </a:t>
            </a:r>
            <a:r>
              <a:rPr dirty="0" err="1"/>
              <a:t>na</a:t>
            </a:r>
            <a:r>
              <a:rPr dirty="0"/>
              <a:t> carga de </a:t>
            </a:r>
            <a:r>
              <a:rPr dirty="0" err="1"/>
              <a:t>trabalho</a:t>
            </a:r>
            <a:r>
              <a:rPr dirty="0"/>
              <a:t> dos </a:t>
            </a:r>
            <a:r>
              <a:rPr dirty="0" err="1"/>
              <a:t>profissionais</a:t>
            </a:r>
            <a:r>
              <a:rPr dirty="0"/>
              <a:t> de </a:t>
            </a:r>
            <a:r>
              <a:rPr dirty="0" err="1"/>
              <a:t>saúde</a:t>
            </a:r>
            <a:r>
              <a:rPr dirty="0"/>
              <a:t>.</a:t>
            </a:r>
          </a:p>
          <a:p>
            <a:r>
              <a:rPr dirty="0" err="1"/>
              <a:t>Personalização</a:t>
            </a:r>
            <a:r>
              <a:rPr dirty="0"/>
              <a:t> de </a:t>
            </a:r>
            <a:r>
              <a:rPr dirty="0" err="1"/>
              <a:t>tratamentos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 IA </a:t>
            </a:r>
            <a:r>
              <a:rPr dirty="0" err="1"/>
              <a:t>está</a:t>
            </a:r>
            <a:r>
              <a:rPr dirty="0"/>
              <a:t> </a:t>
            </a:r>
            <a:r>
              <a:rPr dirty="0" err="1"/>
              <a:t>transformando</a:t>
            </a:r>
            <a:r>
              <a:rPr dirty="0"/>
              <a:t> o </a:t>
            </a:r>
            <a:r>
              <a:rPr dirty="0" err="1"/>
              <a:t>diagnóstico</a:t>
            </a:r>
            <a:r>
              <a:rPr dirty="0"/>
              <a:t> </a:t>
            </a:r>
            <a:r>
              <a:rPr dirty="0" err="1"/>
              <a:t>médico</a:t>
            </a:r>
            <a:r>
              <a:rPr dirty="0"/>
              <a:t>, mas </a:t>
            </a:r>
            <a:r>
              <a:rPr dirty="0" err="1"/>
              <a:t>enfrenta</a:t>
            </a:r>
            <a:r>
              <a:rPr dirty="0"/>
              <a:t> </a:t>
            </a:r>
            <a:r>
              <a:rPr dirty="0" err="1"/>
              <a:t>desafios</a:t>
            </a:r>
            <a:r>
              <a:rPr dirty="0"/>
              <a:t> </a:t>
            </a:r>
            <a:r>
              <a:rPr dirty="0" err="1"/>
              <a:t>éticos</a:t>
            </a:r>
            <a:r>
              <a:rPr dirty="0"/>
              <a:t> e </a:t>
            </a:r>
            <a:r>
              <a:rPr dirty="0" err="1"/>
              <a:t>tecnológicos</a:t>
            </a:r>
            <a:r>
              <a:rPr dirty="0"/>
              <a:t>.</a:t>
            </a:r>
          </a:p>
          <a:p>
            <a:r>
              <a:rPr dirty="0"/>
              <a:t>É </a:t>
            </a:r>
            <a:r>
              <a:rPr dirty="0" err="1"/>
              <a:t>necessária</a:t>
            </a:r>
            <a:r>
              <a:rPr dirty="0"/>
              <a:t> </a:t>
            </a:r>
            <a:r>
              <a:rPr dirty="0" err="1"/>
              <a:t>colaboração</a:t>
            </a:r>
            <a:r>
              <a:rPr dirty="0"/>
              <a:t> entre </a:t>
            </a:r>
            <a:r>
              <a:rPr dirty="0" err="1"/>
              <a:t>profissionais</a:t>
            </a:r>
            <a:r>
              <a:rPr dirty="0"/>
              <a:t> de </a:t>
            </a:r>
            <a:r>
              <a:rPr dirty="0" err="1"/>
              <a:t>saúde</a:t>
            </a:r>
            <a:r>
              <a:rPr dirty="0"/>
              <a:t>, TI e </a:t>
            </a:r>
            <a:r>
              <a:rPr dirty="0" err="1"/>
              <a:t>gestores</a:t>
            </a:r>
            <a:r>
              <a:rPr dirty="0"/>
              <a:t>.</a:t>
            </a:r>
          </a:p>
          <a:p>
            <a:r>
              <a:rPr dirty="0"/>
              <a:t>Investimentos </a:t>
            </a:r>
            <a:r>
              <a:rPr dirty="0" err="1"/>
              <a:t>em</a:t>
            </a:r>
            <a:r>
              <a:rPr dirty="0"/>
              <a:t> </a:t>
            </a:r>
            <a:r>
              <a:rPr dirty="0" err="1"/>
              <a:t>infraestrutura</a:t>
            </a:r>
            <a:r>
              <a:rPr dirty="0"/>
              <a:t> e </a:t>
            </a:r>
            <a:r>
              <a:rPr dirty="0" err="1"/>
              <a:t>capacitação</a:t>
            </a:r>
            <a:r>
              <a:rPr dirty="0"/>
              <a:t> </a:t>
            </a:r>
            <a:r>
              <a:rPr dirty="0" err="1"/>
              <a:t>são</a:t>
            </a:r>
            <a:r>
              <a:rPr dirty="0"/>
              <a:t> </a:t>
            </a:r>
            <a:r>
              <a:rPr dirty="0" err="1"/>
              <a:t>cruciais</a:t>
            </a:r>
            <a:r>
              <a:rPr dirty="0"/>
              <a:t>.</a:t>
            </a:r>
          </a:p>
          <a:p>
            <a:r>
              <a:rPr dirty="0"/>
              <a:t>A </a:t>
            </a:r>
            <a:r>
              <a:rPr dirty="0" err="1"/>
              <a:t>aplicação</a:t>
            </a:r>
            <a:r>
              <a:rPr dirty="0"/>
              <a:t> </a:t>
            </a:r>
            <a:r>
              <a:rPr dirty="0" err="1"/>
              <a:t>responsável</a:t>
            </a:r>
            <a:r>
              <a:rPr dirty="0"/>
              <a:t> da IA </a:t>
            </a:r>
            <a:r>
              <a:rPr dirty="0" err="1"/>
              <a:t>pode</a:t>
            </a:r>
            <a:r>
              <a:rPr dirty="0"/>
              <a:t> </a:t>
            </a:r>
            <a:r>
              <a:rPr dirty="0" err="1"/>
              <a:t>melhorar</a:t>
            </a:r>
            <a:r>
              <a:rPr dirty="0"/>
              <a:t> </a:t>
            </a:r>
            <a:r>
              <a:rPr dirty="0" err="1"/>
              <a:t>significativamente</a:t>
            </a:r>
            <a:r>
              <a:rPr dirty="0"/>
              <a:t> a </a:t>
            </a:r>
            <a:r>
              <a:rPr dirty="0" err="1"/>
              <a:t>qualidade</a:t>
            </a:r>
            <a:r>
              <a:rPr dirty="0"/>
              <a:t> do </a:t>
            </a:r>
            <a:r>
              <a:rPr dirty="0" err="1"/>
              <a:t>atendimento</a:t>
            </a:r>
            <a:r>
              <a:rPr dirty="0"/>
              <a:t> </a:t>
            </a:r>
            <a:r>
              <a:rPr dirty="0" err="1"/>
              <a:t>médico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AFF5A2-60ED-45E3-3DE0-18452EFBE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6734" y="406830"/>
            <a:ext cx="7290054" cy="1499616"/>
          </a:xfrm>
        </p:spPr>
        <p:txBody>
          <a:bodyPr/>
          <a:lstStyle/>
          <a:p>
            <a:r>
              <a:rPr lang="pt-BR" sz="44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pt-BR" sz="4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EFERÊNCIAS</a:t>
            </a:r>
            <a:br>
              <a:rPr lang="pt-BR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B6A4B1-5438-378B-5771-18DE013C3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8067" y="783915"/>
            <a:ext cx="7290055" cy="6241679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endParaRPr lang="pt-BR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Costa, M. A., et al. (2020).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Desafios da implementação da inteligência artificial no setor de saúde no Brasil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Revista Brasileira de Informática em Saúde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, 14(2), 45-60.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Fernandes, L. M., et al. (2021).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Ética e inteligência artificial: Implicações no diagnóstico médico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Revista de Bioética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Esteva, A., et al. (2017).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Dermatologist-level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classification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skin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cancer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deep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neural networks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Nature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Jaremko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, J. L., et al. (2019).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Canadian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Association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Radiologists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White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Paper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on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Artificial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Intelligence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Radiology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Canadian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Association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Radiologists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Journal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Krittanawong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, C., et al. (2021).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Artificial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intelligence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precision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cardiovascular medicine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Journal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American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College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Cardiology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Lima, F. S., et al. (2022).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Automação no diagnóstico médico: uma revisão dos impactos da IA na eficiência hospitalar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Saúde e Tecnologia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SAÚDE BUSINESS.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Inteligência Artificial pode otimizar em até 40% o tempo de realização de exames de imagem. 11 jul. 2022. Disponível em: </a:t>
            </a:r>
            <a:r>
              <a:rPr lang="pt-BR" sz="4800" u="sng" dirty="0">
                <a:solidFill>
                  <a:srgbClr val="0563C1"/>
                </a:solidFill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https://www.saudebusiness.com/tendencias/inteligencia-artificial-pode-otimizar-em-ate-40-o-tempo-de-realizacao-de-exames-de-imagem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Acesso em: 02 nov. 2024.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Souza, R. S., et al. (2019).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 IA na análise de exames de imagem: Impactos e perspectivas no Brasil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Jornal Brasileiro de Radiologia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Wang, F., et al. (2020). 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Artificial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intelligence</a:t>
            </a:r>
            <a:r>
              <a:rPr lang="pt-BR" sz="4800" b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pt-BR" sz="4800" b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radiology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Nature</a:t>
            </a:r>
            <a:r>
              <a:rPr lang="pt-BR" sz="4800" i="1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 Reviews </a:t>
            </a:r>
            <a:r>
              <a:rPr lang="pt-BR" sz="4800" i="1" dirty="0" err="1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Cancer</a:t>
            </a:r>
            <a:r>
              <a:rPr lang="pt-BR" sz="4800" dirty="0">
                <a:effectLst/>
                <a:latin typeface="Tw Cen MT (Corpo)"/>
                <a:ea typeface="Calibri" panose="020F0502020204030204" pitchFamily="34" charset="0"/>
                <a:cs typeface="Times New Roman" panose="02020603050405020304" pitchFamily="18" charset="0"/>
              </a:rPr>
              <a:t>,.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8109684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</TotalTime>
  <Words>556</Words>
  <Application>Microsoft Office PowerPoint</Application>
  <PresentationFormat>Apresentação na tela (4:3)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Calibri</vt:lpstr>
      <vt:lpstr>Century Gothic</vt:lpstr>
      <vt:lpstr>Symbol</vt:lpstr>
      <vt:lpstr>Tw Cen MT (Corpo)</vt:lpstr>
      <vt:lpstr>Wingdings 3</vt:lpstr>
      <vt:lpstr>Cacho</vt:lpstr>
      <vt:lpstr>Inteligência Artificial no Diagnóstico Médico</vt:lpstr>
      <vt:lpstr>Introdução</vt:lpstr>
      <vt:lpstr>Objetivos</vt:lpstr>
      <vt:lpstr>Metodologia</vt:lpstr>
      <vt:lpstr>Resultados</vt:lpstr>
      <vt:lpstr>Discussão</vt:lpstr>
      <vt:lpstr>Conclusão</vt:lpstr>
      <vt:lpstr>REFERÊNCIAS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leonardo racimon silva</cp:lastModifiedBy>
  <cp:revision>3</cp:revision>
  <dcterms:created xsi:type="dcterms:W3CDTF">2013-01-27T09:14:16Z</dcterms:created>
  <dcterms:modified xsi:type="dcterms:W3CDTF">2024-11-25T23:12:30Z</dcterms:modified>
  <cp:category/>
</cp:coreProperties>
</file>

<file path=docProps/thumbnail.jpeg>
</file>